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5" r:id="rId7"/>
    <p:sldId id="260" r:id="rId8"/>
    <p:sldId id="263" r:id="rId9"/>
    <p:sldId id="264" r:id="rId10"/>
    <p:sldId id="268" r:id="rId11"/>
    <p:sldId id="262" r:id="rId12"/>
    <p:sldId id="267" r:id="rId13"/>
    <p:sldId id="271" r:id="rId14"/>
    <p:sldId id="261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3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4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7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4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3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1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7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1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1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1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8AAB0-BD68-4F44-876D-F7730FCC6F45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5B0AD-0D17-4381-ADED-48DC4A612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8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hh202860(v=VS.92).aspx" TargetMode="External"/><Relationship Id="rId2" Type="http://schemas.openxmlformats.org/officeDocument/2006/relationships/hyperlink" Target="http://msdn.microsoft.com/en-us/library/hh202872(v=VS.92)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analytic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ew-monkey.com/recipes/recipes.php" TargetMode="External"/><Relationship Id="rId2" Type="http://schemas.openxmlformats.org/officeDocument/2006/relationships/hyperlink" Target="http://pocketbrewer.com/recip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eerxml.com/" TargetMode="External"/><Relationship Id="rId4" Type="http://schemas.openxmlformats.org/officeDocument/2006/relationships/hyperlink" Target="http://www.homebrewtalk.com/f62/black-widow-kolsch-224791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cketbrewer.com/" TargetMode="External"/><Relationship Id="rId2" Type="http://schemas.openxmlformats.org/officeDocument/2006/relationships/hyperlink" Target="http://www.wayneodom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wayne@wayneodom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Pocket Brewer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 hand tools for the average </a:t>
            </a:r>
            <a:r>
              <a:rPr lang="en-US" sz="2400" dirty="0" err="1" smtClean="0"/>
              <a:t>homebrewer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27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Better SQL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23, 2011</a:t>
            </a:r>
          </a:p>
          <a:p>
            <a:pPr lvl="1"/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://msdn.microsoft.com/en-us/library/hh202872(v=VS.92).</a:t>
            </a:r>
            <a:r>
              <a:rPr lang="en-US" sz="1400" dirty="0" smtClean="0">
                <a:hlinkClick r:id="rId2"/>
              </a:rPr>
              <a:t>aspx</a:t>
            </a:r>
            <a:endParaRPr lang="en-US" sz="1400" dirty="0" smtClean="0"/>
          </a:p>
          <a:p>
            <a:pPr lvl="1"/>
            <a:r>
              <a:rPr lang="en-US" sz="1400" dirty="0">
                <a:hlinkClick r:id="rId3"/>
              </a:rPr>
              <a:t>http://msdn.microsoft.com/en-us/library/hh202860(v=VS.92).</a:t>
            </a:r>
            <a:r>
              <a:rPr lang="en-US" sz="1400" dirty="0" smtClean="0">
                <a:hlinkClick r:id="rId3"/>
              </a:rPr>
              <a:t>aspx</a:t>
            </a:r>
            <a:endParaRPr lang="en-US" sz="1400" dirty="0" smtClean="0"/>
          </a:p>
          <a:p>
            <a:r>
              <a:rPr lang="en-US" sz="2400" dirty="0" smtClean="0"/>
              <a:t>Local Database in Isolated Storage Now Available. $#!#</a:t>
            </a:r>
          </a:p>
        </p:txBody>
      </p:sp>
    </p:spTree>
    <p:extLst>
      <p:ext uri="{BB962C8B-B14F-4D97-AF65-F5344CB8AC3E}">
        <p14:creationId xmlns:p14="http://schemas.microsoft.com/office/powerpoint/2010/main" val="1599274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Wordpress.org = Free Software</a:t>
            </a:r>
          </a:p>
          <a:p>
            <a:pPr lvl="1"/>
            <a:r>
              <a:rPr lang="en-US" dirty="0" smtClean="0"/>
              <a:t>Wordpress.com = Sort of free but not really.</a:t>
            </a:r>
          </a:p>
          <a:p>
            <a:r>
              <a:rPr lang="en-US" dirty="0" smtClean="0"/>
              <a:t>Beer Recipes Functionality</a:t>
            </a:r>
            <a:endParaRPr lang="en-US" dirty="0" smtClean="0"/>
          </a:p>
          <a:p>
            <a:pPr lvl="1"/>
            <a:r>
              <a:rPr lang="en-US" sz="2000" dirty="0" smtClean="0"/>
              <a:t>Feeds Recipe </a:t>
            </a:r>
            <a:r>
              <a:rPr lang="en-US" sz="2000" dirty="0" smtClean="0"/>
              <a:t>Import</a:t>
            </a:r>
          </a:p>
          <a:p>
            <a:pPr lvl="1"/>
            <a:r>
              <a:rPr lang="en-US" sz="2000" dirty="0" smtClean="0"/>
              <a:t>Search Engine Traffic = Later Opportunities in Ad Sales (</a:t>
            </a:r>
            <a:r>
              <a:rPr lang="en-US" sz="2000" dirty="0" err="1" smtClean="0"/>
              <a:t>Adsense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Google Analytics = Free</a:t>
            </a:r>
          </a:p>
          <a:p>
            <a:pPr lvl="3"/>
            <a:r>
              <a:rPr lang="en-US" sz="1600" dirty="0" smtClean="0">
                <a:hlinkClick r:id="rId2"/>
              </a:rPr>
              <a:t>http://www.google.com/analytics/</a:t>
            </a:r>
            <a:endParaRPr lang="en-US" sz="1600" dirty="0" smtClean="0"/>
          </a:p>
          <a:p>
            <a:r>
              <a:rPr lang="en-US" dirty="0" smtClean="0"/>
              <a:t>User Interaction – </a:t>
            </a:r>
            <a:r>
              <a:rPr lang="en-US" dirty="0" err="1" smtClean="0"/>
              <a:t>BeerXML</a:t>
            </a:r>
            <a:r>
              <a:rPr lang="en-US" dirty="0" smtClean="0"/>
              <a:t>, Timers</a:t>
            </a:r>
          </a:p>
          <a:p>
            <a:r>
              <a:rPr lang="en-US" sz="1600" dirty="0" err="1" smtClean="0"/>
              <a:t>Godaddy</a:t>
            </a:r>
            <a:r>
              <a:rPr lang="en-US" sz="1600" dirty="0" smtClean="0"/>
              <a:t> &lt; $5 Hosting/Month Hosting.  </a:t>
            </a:r>
            <a:r>
              <a:rPr lang="en-US" sz="1600" dirty="0" smtClean="0"/>
              <a:t>$</a:t>
            </a:r>
            <a:r>
              <a:rPr lang="en-US" sz="1600" dirty="0" smtClean="0"/>
              <a:t>12 Domain. </a:t>
            </a:r>
            <a:r>
              <a:rPr lang="en-US" sz="1600" dirty="0" smtClean="0"/>
              <a:t>cpwebhosting.com ($1.50 month)</a:t>
            </a:r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25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BeerXML</a:t>
            </a:r>
            <a:r>
              <a:rPr lang="en-US" dirty="0" smtClean="0"/>
              <a:t> &amp; Shared Recipes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 service.</a:t>
            </a:r>
          </a:p>
          <a:p>
            <a:r>
              <a:rPr lang="en-US" dirty="0" smtClean="0"/>
              <a:t>Imports From The Web Browser Control</a:t>
            </a:r>
          </a:p>
          <a:p>
            <a:r>
              <a:rPr lang="en-US" dirty="0" smtClean="0"/>
              <a:t>Shared via email, website, other websites.</a:t>
            </a:r>
          </a:p>
          <a:p>
            <a:pPr lvl="1"/>
            <a:r>
              <a:rPr lang="en-US" sz="2000" dirty="0" smtClean="0">
                <a:hlinkClick r:id="rId2"/>
              </a:rPr>
              <a:t>http://Pocketbrewer.com/recipes/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www.brew-monkey.com/recipes/recipes.php</a:t>
            </a:r>
            <a:endParaRPr lang="en-US" sz="2000" dirty="0" smtClean="0"/>
          </a:p>
          <a:p>
            <a:pPr lvl="1"/>
            <a:r>
              <a:rPr lang="en-US" sz="2000" dirty="0">
                <a:hlinkClick r:id="rId4"/>
              </a:rPr>
              <a:t>http://www.homebrewtalk.com/f62/black-widow-kolsch-224791</a:t>
            </a:r>
            <a:r>
              <a:rPr lang="en-US" sz="2000" dirty="0" smtClean="0">
                <a:hlinkClick r:id="rId4"/>
              </a:rPr>
              <a:t>/</a:t>
            </a:r>
            <a:endParaRPr lang="en-US" sz="2000" dirty="0"/>
          </a:p>
          <a:p>
            <a:r>
              <a:rPr lang="en-US" sz="2400" dirty="0">
                <a:hlinkClick r:id="rId5"/>
              </a:rPr>
              <a:t>http://www.beerxml.com/</a:t>
            </a:r>
            <a:endParaRPr lang="en-US" sz="2400" dirty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34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Web 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 private void </a:t>
            </a:r>
            <a:r>
              <a:rPr lang="en-US" sz="1400" dirty="0" err="1"/>
              <a:t>WebsiteSelect_SelectionChanged</a:t>
            </a:r>
            <a:r>
              <a:rPr lang="en-US" sz="1400" dirty="0"/>
              <a:t>(object sender, </a:t>
            </a:r>
            <a:r>
              <a:rPr lang="en-US" sz="1400" dirty="0" err="1"/>
              <a:t>SelectionChangedEventArgs</a:t>
            </a:r>
            <a:r>
              <a:rPr lang="en-US" sz="1400" dirty="0"/>
              <a:t> e)</a:t>
            </a:r>
          </a:p>
          <a:p>
            <a:pPr marL="0" indent="0">
              <a:buNone/>
            </a:pPr>
            <a:r>
              <a:rPr lang="en-US" sz="1400" dirty="0"/>
              <a:t>        {</a:t>
            </a:r>
          </a:p>
          <a:p>
            <a:pPr marL="0" indent="0">
              <a:buNone/>
            </a:pPr>
            <a:r>
              <a:rPr lang="en-US" sz="1400" dirty="0"/>
              <a:t>            </a:t>
            </a:r>
            <a:r>
              <a:rPr lang="en-US" sz="1400" dirty="0" err="1"/>
              <a:t>UriDisplayClass</a:t>
            </a:r>
            <a:r>
              <a:rPr lang="en-US" sz="1400" dirty="0"/>
              <a:t> target = </a:t>
            </a:r>
            <a:r>
              <a:rPr lang="en-US" sz="1400" dirty="0" err="1"/>
              <a:t>WebsiteSelect.SelectedItem</a:t>
            </a:r>
            <a:r>
              <a:rPr lang="en-US" sz="1400" dirty="0"/>
              <a:t> as </a:t>
            </a:r>
            <a:r>
              <a:rPr lang="en-US" sz="1400" dirty="0" err="1"/>
              <a:t>UriDisplayClass</a:t>
            </a:r>
            <a:r>
              <a:rPr lang="en-US" sz="1400" dirty="0"/>
              <a:t>;</a:t>
            </a:r>
          </a:p>
          <a:p>
            <a:pPr marL="0" indent="0"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webBrowserImport.Source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err="1"/>
              <a:t>target.UriTarget</a:t>
            </a:r>
            <a:r>
              <a:rPr lang="en-US" sz="1400" dirty="0" smtClean="0"/>
              <a:t>;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       </a:t>
            </a:r>
            <a:r>
              <a:rPr lang="en-US" sz="1400" dirty="0" smtClean="0"/>
              <a:t>}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private string _</a:t>
            </a:r>
            <a:r>
              <a:rPr lang="en-US" sz="1400" dirty="0" err="1" smtClean="0"/>
              <a:t>webBrowserContent</a:t>
            </a:r>
            <a:r>
              <a:rPr lang="en-US" sz="1400" dirty="0" smtClean="0"/>
              <a:t>;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 private void </a:t>
            </a:r>
            <a:r>
              <a:rPr lang="en-US" sz="1400" dirty="0" err="1"/>
              <a:t>webBrowserImport_LoadCompleted</a:t>
            </a:r>
            <a:r>
              <a:rPr lang="en-US" sz="1400" dirty="0"/>
              <a:t>(object sender, </a:t>
            </a:r>
            <a:r>
              <a:rPr lang="en-US" sz="1400" dirty="0" err="1" smtClean="0"/>
              <a:t>NavigationEventArgs</a:t>
            </a:r>
            <a:r>
              <a:rPr lang="en-US" sz="1400" dirty="0" smtClean="0"/>
              <a:t> </a:t>
            </a:r>
            <a:r>
              <a:rPr lang="en-US" sz="1400" dirty="0"/>
              <a:t>e)</a:t>
            </a:r>
          </a:p>
          <a:p>
            <a:pPr marL="0" indent="0">
              <a:buNone/>
            </a:pPr>
            <a:r>
              <a:rPr lang="en-US" sz="1400" dirty="0"/>
              <a:t>        {</a:t>
            </a:r>
          </a:p>
          <a:p>
            <a:pPr marL="0" indent="0">
              <a:buNone/>
            </a:pPr>
            <a:r>
              <a:rPr lang="en-US" sz="1400" dirty="0"/>
              <a:t>            </a:t>
            </a:r>
            <a:r>
              <a:rPr lang="en-US" sz="1400" dirty="0" err="1"/>
              <a:t>PageTitle.Text</a:t>
            </a:r>
            <a:r>
              <a:rPr lang="en-US" sz="1400" dirty="0"/>
              <a:t> = "Recipe Import";</a:t>
            </a:r>
          </a:p>
          <a:p>
            <a:pPr marL="0" indent="0">
              <a:buNone/>
            </a:pPr>
            <a:r>
              <a:rPr lang="en-US" sz="1400" dirty="0"/>
              <a:t>            _</a:t>
            </a:r>
            <a:r>
              <a:rPr lang="en-US" sz="1400" dirty="0" err="1"/>
              <a:t>webBrowserContent</a:t>
            </a:r>
            <a:r>
              <a:rPr lang="en-US" sz="1400" dirty="0"/>
              <a:t> = </a:t>
            </a:r>
            <a:r>
              <a:rPr lang="en-US" sz="1400" dirty="0" err="1"/>
              <a:t>webBrowserImport.SaveToString</a:t>
            </a:r>
            <a:r>
              <a:rPr lang="en-US" sz="1400" dirty="0" smtClean="0"/>
              <a:t>();</a:t>
            </a:r>
          </a:p>
          <a:p>
            <a:pPr marL="0" indent="0">
              <a:buNone/>
            </a:pPr>
            <a:r>
              <a:rPr lang="en-US" sz="1400" dirty="0" smtClean="0"/>
              <a:t>        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98341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Marketplace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Denied due to Navigation</a:t>
            </a:r>
          </a:p>
          <a:p>
            <a:r>
              <a:rPr lang="en-US" dirty="0" smtClean="0"/>
              <a:t>Denied due to forgetting About Page</a:t>
            </a:r>
          </a:p>
          <a:p>
            <a:r>
              <a:rPr lang="en-US" dirty="0" smtClean="0"/>
              <a:t>Final Publish to Marketplace Delay.   Support for help after two weeks.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94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Competition </a:t>
            </a:r>
            <a:r>
              <a:rPr lang="en-US" dirty="0" err="1" smtClean="0"/>
              <a:t>vs</a:t>
            </a:r>
            <a:r>
              <a:rPr lang="en-US" dirty="0" smtClean="0"/>
              <a:t> Paid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to market = 30 downloads/monthly</a:t>
            </a:r>
          </a:p>
          <a:p>
            <a:r>
              <a:rPr lang="en-US" dirty="0" smtClean="0"/>
              <a:t>First Free App = 15 downloads/monthly</a:t>
            </a:r>
          </a:p>
          <a:p>
            <a:r>
              <a:rPr lang="en-US" dirty="0" smtClean="0"/>
              <a:t>Second Free App = &lt; 10 downloads/monthly</a:t>
            </a:r>
          </a:p>
          <a:p>
            <a:r>
              <a:rPr lang="en-US" dirty="0" smtClean="0"/>
              <a:t>Going Trial?  Limit import/export to 1.</a:t>
            </a:r>
          </a:p>
          <a:p>
            <a:r>
              <a:rPr lang="en-US" dirty="0" smtClean="0"/>
              <a:t>Silver Line: Sales better since Mango.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51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http://www.wayneodom.com/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http://www.pocketbrewer.com/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wayne@wayneodom.com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627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Wayne Odom – I program.</a:t>
            </a:r>
          </a:p>
          <a:p>
            <a:r>
              <a:rPr lang="en-US" dirty="0" smtClean="0"/>
              <a:t>Show and Tell</a:t>
            </a:r>
          </a:p>
          <a:p>
            <a:pPr lvl="1"/>
            <a:r>
              <a:rPr lang="en-US" dirty="0" smtClean="0"/>
              <a:t>Code &amp; things that I think are helpful</a:t>
            </a:r>
          </a:p>
          <a:p>
            <a:pPr lvl="1"/>
            <a:r>
              <a:rPr lang="en-US" dirty="0" smtClean="0"/>
              <a:t>Marketplace &amp; Submission Issues</a:t>
            </a:r>
          </a:p>
          <a:p>
            <a:pPr lvl="1"/>
            <a:r>
              <a:rPr lang="en-US" dirty="0" smtClean="0"/>
              <a:t>Promotional &amp; Advertising</a:t>
            </a:r>
          </a:p>
          <a:p>
            <a:pPr lvl="1"/>
            <a:r>
              <a:rPr lang="en-US" dirty="0" smtClean="0"/>
              <a:t>Website Integration</a:t>
            </a:r>
          </a:p>
          <a:p>
            <a:pPr lvl="1"/>
            <a:r>
              <a:rPr lang="en-US" dirty="0" smtClean="0"/>
              <a:t>Competition Issues</a:t>
            </a:r>
          </a:p>
          <a:p>
            <a:pPr lvl="1"/>
            <a:r>
              <a:rPr lang="en-US" dirty="0" smtClean="0"/>
              <a:t>Probably 50% Correct at 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0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app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Beer brewing assistant.</a:t>
            </a:r>
          </a:p>
          <a:p>
            <a:r>
              <a:rPr lang="en-US" dirty="0" smtClean="0"/>
              <a:t>Does not teach you how to brew beer.</a:t>
            </a:r>
          </a:p>
          <a:p>
            <a:r>
              <a:rPr lang="en-US" dirty="0" smtClean="0"/>
              <a:t>Conversions and Calculations.</a:t>
            </a:r>
          </a:p>
          <a:p>
            <a:r>
              <a:rPr lang="en-US" dirty="0" smtClean="0"/>
              <a:t>Build Recipes using common database.</a:t>
            </a:r>
          </a:p>
          <a:p>
            <a:r>
              <a:rPr lang="en-US" dirty="0" smtClean="0"/>
              <a:t>Import/Export/Share</a:t>
            </a:r>
          </a:p>
          <a:p>
            <a:r>
              <a:rPr lang="en-US" dirty="0" smtClean="0"/>
              <a:t>Nothing Innovative.   All done before.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7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Project Went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Got bored one Friday in December. </a:t>
            </a:r>
          </a:p>
          <a:p>
            <a:r>
              <a:rPr lang="en-US" dirty="0" smtClean="0"/>
              <a:t>Purchased Phone</a:t>
            </a:r>
          </a:p>
          <a:p>
            <a:r>
              <a:rPr lang="en-US" dirty="0" smtClean="0"/>
              <a:t>Create.msdn.com</a:t>
            </a:r>
          </a:p>
          <a:p>
            <a:pPr lvl="1"/>
            <a:r>
              <a:rPr lang="en-US" dirty="0" smtClean="0"/>
              <a:t>Install SDK</a:t>
            </a:r>
          </a:p>
          <a:p>
            <a:pPr lvl="2"/>
            <a:r>
              <a:rPr lang="en-US" sz="1200" dirty="0" smtClean="0"/>
              <a:t>http://www.microsoft.com/download/en/details.aspx?displaylang=en&amp;id=27570</a:t>
            </a:r>
          </a:p>
          <a:p>
            <a:pPr lvl="1"/>
            <a:r>
              <a:rPr lang="en-US" dirty="0" smtClean="0"/>
              <a:t>Silverlight toolkit for wrap panel, Combo box</a:t>
            </a:r>
          </a:p>
          <a:p>
            <a:pPr lvl="2"/>
            <a:r>
              <a:rPr lang="en-US" sz="1200" dirty="0" smtClean="0"/>
              <a:t>silverlight.codeplex.com</a:t>
            </a:r>
          </a:p>
          <a:p>
            <a:pPr lvl="1"/>
            <a:r>
              <a:rPr lang="en-US" dirty="0" smtClean="0"/>
              <a:t>Windows Phone Developer Tools</a:t>
            </a:r>
          </a:p>
          <a:p>
            <a:pPr lvl="2"/>
            <a:r>
              <a:rPr lang="en-US" sz="1200" dirty="0" smtClean="0"/>
              <a:t>http://www.microsoft.com/download/en/details.aspx?id=13890</a:t>
            </a:r>
          </a:p>
          <a:p>
            <a:pPr lvl="1"/>
            <a:r>
              <a:rPr lang="en-US" dirty="0" smtClean="0"/>
              <a:t>File-&gt;New Project -&gt; Pivot Application</a:t>
            </a:r>
          </a:p>
          <a:p>
            <a:r>
              <a:rPr lang="en-US" dirty="0" smtClean="0"/>
              <a:t>Easy Enough So Kept Going (Unlike Droid)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51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NavigationService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Added </a:t>
            </a:r>
            <a:r>
              <a:rPr lang="en-US" dirty="0" err="1" smtClean="0"/>
              <a:t>NavPage</a:t>
            </a:r>
            <a:r>
              <a:rPr lang="en-US" dirty="0" smtClean="0"/>
              <a:t> to </a:t>
            </a:r>
            <a:r>
              <a:rPr lang="en-US" dirty="0" err="1" smtClean="0"/>
              <a:t>ItemViewModel</a:t>
            </a:r>
            <a:endParaRPr lang="en-US" dirty="0" smtClean="0"/>
          </a:p>
          <a:p>
            <a:r>
              <a:rPr lang="en-US" dirty="0" smtClean="0"/>
              <a:t>Embrace </a:t>
            </a:r>
            <a:r>
              <a:rPr lang="en-US" dirty="0" err="1" smtClean="0"/>
              <a:t>NavigationService.Back</a:t>
            </a:r>
            <a:r>
              <a:rPr lang="en-US" dirty="0" smtClean="0"/>
              <a:t>()</a:t>
            </a:r>
          </a:p>
          <a:p>
            <a:r>
              <a:rPr lang="en-US" dirty="0" smtClean="0"/>
              <a:t>Icons  (as content)</a:t>
            </a:r>
          </a:p>
          <a:p>
            <a:pPr lvl="1"/>
            <a:r>
              <a:rPr lang="en-US" sz="1200" dirty="0" smtClean="0"/>
              <a:t>C:\Program Files (x86)\Microsoft SDKs\Windows Phone\v7.1</a:t>
            </a:r>
          </a:p>
          <a:p>
            <a:r>
              <a:rPr lang="en-US" sz="2800" dirty="0" smtClean="0"/>
              <a:t>Override </a:t>
            </a:r>
            <a:r>
              <a:rPr lang="en-US" sz="2800" dirty="0" err="1" smtClean="0"/>
              <a:t>OnNavigatedTo</a:t>
            </a:r>
            <a:r>
              <a:rPr lang="en-US" sz="2800" dirty="0" smtClean="0"/>
              <a:t> and </a:t>
            </a:r>
            <a:r>
              <a:rPr lang="en-US" sz="2800" dirty="0" err="1" smtClean="0"/>
              <a:t>OnNavigatedFrom</a:t>
            </a:r>
            <a:endParaRPr lang="en-US" sz="2800" dirty="0" smtClean="0"/>
          </a:p>
          <a:p>
            <a:r>
              <a:rPr lang="en-US" sz="2800" dirty="0" smtClean="0"/>
              <a:t>Query Strings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46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String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if (</a:t>
            </a:r>
            <a:r>
              <a:rPr lang="en-US" sz="1800" dirty="0" err="1"/>
              <a:t>NavigationContext.QueryString.ContainsKey</a:t>
            </a:r>
            <a:r>
              <a:rPr lang="en-US" sz="1800" dirty="0"/>
              <a:t>("Source"))</a:t>
            </a:r>
          </a:p>
          <a:p>
            <a:pPr marL="0" indent="0">
              <a:buNone/>
            </a:pPr>
            <a:r>
              <a:rPr lang="en-US" sz="1800" dirty="0"/>
              <a:t>            {</a:t>
            </a:r>
          </a:p>
          <a:p>
            <a:pPr marL="0" indent="0">
              <a:buNone/>
            </a:pPr>
            <a:r>
              <a:rPr lang="en-US" sz="1800" dirty="0"/>
              <a:t>                string source = </a:t>
            </a:r>
            <a:r>
              <a:rPr lang="en-US" sz="1800" dirty="0" err="1"/>
              <a:t>NavigationContext.QueryString</a:t>
            </a:r>
            <a:r>
              <a:rPr lang="en-US" sz="1800" dirty="0"/>
              <a:t>["Source"].</a:t>
            </a:r>
            <a:r>
              <a:rPr lang="en-US" sz="1800" dirty="0" err="1"/>
              <a:t>ToString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                </a:t>
            </a:r>
            <a:r>
              <a:rPr lang="en-US" sz="1800" dirty="0" err="1"/>
              <a:t>NavigationService.Navigate</a:t>
            </a:r>
            <a:r>
              <a:rPr lang="en-US" sz="1800" dirty="0"/>
              <a:t>(new Uri</a:t>
            </a:r>
            <a:r>
              <a:rPr lang="en-US" sz="1800" dirty="0" smtClean="0"/>
              <a:t>("/</a:t>
            </a:r>
            <a:r>
              <a:rPr lang="en-US" sz="1800" dirty="0" err="1" smtClean="0"/>
              <a:t>Page.xaml?Source</a:t>
            </a:r>
            <a:r>
              <a:rPr lang="en-US" sz="1800" dirty="0" smtClean="0"/>
              <a:t>=" </a:t>
            </a:r>
            <a:r>
              <a:rPr lang="en-US" sz="1800" dirty="0"/>
              <a:t>+ source,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UriKind.Relative</a:t>
            </a:r>
            <a:r>
              <a:rPr lang="en-US" sz="1800" dirty="0"/>
              <a:t>));</a:t>
            </a:r>
          </a:p>
          <a:p>
            <a:pPr marL="0" indent="0">
              <a:buNone/>
            </a:pPr>
            <a:r>
              <a:rPr lang="en-US" sz="1800" dirty="0"/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349797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Models &amp; Item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Windows Phone 7 MVVM</a:t>
            </a:r>
          </a:p>
          <a:p>
            <a:r>
              <a:rPr lang="en-US" dirty="0" smtClean="0"/>
              <a:t>Started Writing View Models For Everything.</a:t>
            </a:r>
          </a:p>
          <a:p>
            <a:r>
              <a:rPr lang="en-US" dirty="0" smtClean="0"/>
              <a:t>Tedious </a:t>
            </a:r>
            <a:r>
              <a:rPr lang="en-US" dirty="0" err="1" smtClean="0"/>
              <a:t>Tombstoning</a:t>
            </a:r>
            <a:r>
              <a:rPr lang="en-US" dirty="0" smtClean="0"/>
              <a:t>– Easier to store objects than text box values.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06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Pocket Brewer Data = collection of the most common ingredients in text files.</a:t>
            </a:r>
          </a:p>
          <a:p>
            <a:r>
              <a:rPr lang="en-US" dirty="0" smtClean="0"/>
              <a:t>Storage is isolated storage</a:t>
            </a:r>
          </a:p>
          <a:p>
            <a:r>
              <a:rPr lang="en-US" dirty="0" smtClean="0"/>
              <a:t>Serialization/Deserialization of Objects as XML</a:t>
            </a:r>
          </a:p>
          <a:p>
            <a:r>
              <a:rPr lang="en-US" dirty="0" err="1" smtClean="0"/>
              <a:t>Tombstoning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7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Isolated Storage &amp; Serialization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/>
              <a:t>using (</a:t>
            </a:r>
            <a:r>
              <a:rPr lang="en-US" sz="1400" dirty="0" err="1" smtClean="0"/>
              <a:t>var</a:t>
            </a:r>
            <a:r>
              <a:rPr lang="en-US" sz="1400" dirty="0" smtClean="0"/>
              <a:t> store = </a:t>
            </a:r>
            <a:r>
              <a:rPr lang="en-US" sz="1400" dirty="0" err="1" smtClean="0"/>
              <a:t>IsolatedStorageFile.GetUserStoreForApplication</a:t>
            </a:r>
            <a:r>
              <a:rPr lang="en-US" sz="1400" dirty="0" smtClean="0"/>
              <a:t>())</a:t>
            </a:r>
          </a:p>
          <a:p>
            <a:pPr marL="0" indent="0">
              <a:buNone/>
            </a:pPr>
            <a:r>
              <a:rPr lang="en-US" sz="1400" dirty="0" smtClean="0"/>
              <a:t>    {</a:t>
            </a:r>
          </a:p>
          <a:p>
            <a:pPr marL="0" indent="0">
              <a:buNone/>
            </a:pPr>
            <a:r>
              <a:rPr lang="en-US" sz="1400" dirty="0" smtClean="0"/>
              <a:t>            if (</a:t>
            </a:r>
            <a:r>
              <a:rPr lang="en-US" sz="1400" dirty="0" err="1" smtClean="0"/>
              <a:t>store.DirectoryExists</a:t>
            </a:r>
            <a:r>
              <a:rPr lang="en-US" sz="1400" dirty="0" smtClean="0"/>
              <a:t>(“</a:t>
            </a:r>
            <a:r>
              <a:rPr lang="en-US" sz="1400" dirty="0" err="1" smtClean="0"/>
              <a:t>dir</a:t>
            </a:r>
            <a:r>
              <a:rPr lang="en-US" sz="1400" dirty="0" smtClean="0"/>
              <a:t>/r"))</a:t>
            </a:r>
          </a:p>
          <a:p>
            <a:pPr marL="0" indent="0">
              <a:buNone/>
            </a:pPr>
            <a:r>
              <a:rPr lang="en-US" sz="1400" dirty="0" smtClean="0"/>
              <a:t>            {</a:t>
            </a:r>
          </a:p>
          <a:p>
            <a:pPr marL="0" indent="0">
              <a:buNone/>
            </a:pPr>
            <a:r>
              <a:rPr lang="en-US" sz="1400" dirty="0" smtClean="0"/>
              <a:t>                 using (</a:t>
            </a:r>
            <a:r>
              <a:rPr lang="en-US" sz="1400" dirty="0" err="1" smtClean="0"/>
              <a:t>var</a:t>
            </a:r>
            <a:r>
              <a:rPr lang="en-US" sz="1400" dirty="0" smtClean="0"/>
              <a:t> stream = 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new </a:t>
            </a:r>
            <a:r>
              <a:rPr lang="en-US" sz="1400" dirty="0" err="1" smtClean="0"/>
              <a:t>IsolatedStorageFileStream</a:t>
            </a:r>
            <a:r>
              <a:rPr lang="en-US" sz="1400" dirty="0"/>
              <a:t>(" </a:t>
            </a:r>
            <a:r>
              <a:rPr lang="en-US" sz="1400" dirty="0" err="1"/>
              <a:t>dir</a:t>
            </a:r>
            <a:r>
              <a:rPr lang="en-US" sz="1400" dirty="0"/>
              <a:t>/r </a:t>
            </a:r>
            <a:r>
              <a:rPr lang="en-US" sz="1400" dirty="0" smtClean="0"/>
              <a:t>/</a:t>
            </a:r>
            <a:r>
              <a:rPr lang="en-US" sz="1400" dirty="0"/>
              <a:t>tombstonerecipeclass.txt</a:t>
            </a:r>
            <a:r>
              <a:rPr lang="en-US" sz="1400" dirty="0" smtClean="0"/>
              <a:t>", </a:t>
            </a:r>
          </a:p>
          <a:p>
            <a:pPr marL="0" indent="0">
              <a:buNone/>
            </a:pPr>
            <a:r>
              <a:rPr lang="en-US" sz="1400" dirty="0" smtClean="0"/>
              <a:t>                               </a:t>
            </a:r>
            <a:r>
              <a:rPr lang="en-US" sz="1400" dirty="0" err="1" smtClean="0"/>
              <a:t>FileMode.OpenOrCreate</a:t>
            </a:r>
            <a:r>
              <a:rPr lang="en-US" sz="1400" dirty="0" smtClean="0"/>
              <a:t>, </a:t>
            </a:r>
            <a:r>
              <a:rPr lang="en-US" sz="1400" dirty="0" err="1" smtClean="0"/>
              <a:t>FileAccess.Read</a:t>
            </a:r>
            <a:r>
              <a:rPr lang="en-US" sz="1400" dirty="0" smtClean="0"/>
              <a:t>, store))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 {</a:t>
            </a:r>
          </a:p>
          <a:p>
            <a:pPr marL="0" indent="0">
              <a:buNone/>
            </a:pPr>
            <a:r>
              <a:rPr lang="en-US" sz="1400" dirty="0" smtClean="0"/>
              <a:t>                     using (</a:t>
            </a:r>
            <a:r>
              <a:rPr lang="en-US" sz="1400" dirty="0" err="1" smtClean="0"/>
              <a:t>var</a:t>
            </a:r>
            <a:r>
              <a:rPr lang="en-US" sz="1400" dirty="0" smtClean="0"/>
              <a:t> reader = new </a:t>
            </a:r>
            <a:r>
              <a:rPr lang="en-US" sz="1400" dirty="0" err="1" smtClean="0"/>
              <a:t>StreamReader</a:t>
            </a:r>
            <a:r>
              <a:rPr lang="en-US" sz="1400" dirty="0" smtClean="0"/>
              <a:t>(stream))</a:t>
            </a:r>
          </a:p>
          <a:p>
            <a:pPr marL="0" indent="0">
              <a:buNone/>
            </a:pPr>
            <a:r>
              <a:rPr lang="en-US" sz="1400" dirty="0" smtClean="0"/>
              <a:t>                     {</a:t>
            </a:r>
          </a:p>
          <a:p>
            <a:pPr marL="0" indent="0">
              <a:buNone/>
            </a:pPr>
            <a:r>
              <a:rPr lang="en-US" sz="1400" dirty="0" smtClean="0"/>
              <a:t>                            </a:t>
            </a:r>
            <a:r>
              <a:rPr lang="en-US" sz="1400" dirty="0" err="1" smtClean="0"/>
              <a:t>var</a:t>
            </a:r>
            <a:r>
              <a:rPr lang="en-US" sz="1400" dirty="0" smtClean="0"/>
              <a:t> </a:t>
            </a:r>
            <a:r>
              <a:rPr lang="en-US" sz="1400" dirty="0" err="1" smtClean="0"/>
              <a:t>serializer</a:t>
            </a:r>
            <a:r>
              <a:rPr lang="en-US" sz="1400" dirty="0" smtClean="0"/>
              <a:t> = new </a:t>
            </a:r>
            <a:r>
              <a:rPr lang="en-US" sz="1400" dirty="0" err="1" smtClean="0"/>
              <a:t>XmlSerializer</a:t>
            </a:r>
            <a:r>
              <a:rPr lang="en-US" sz="1400" dirty="0" smtClean="0"/>
              <a:t>(</a:t>
            </a:r>
            <a:r>
              <a:rPr lang="en-US" sz="1400" dirty="0" err="1" smtClean="0"/>
              <a:t>typeof</a:t>
            </a:r>
            <a:r>
              <a:rPr lang="en-US" sz="1400" dirty="0" smtClean="0"/>
              <a:t>(</a:t>
            </a:r>
            <a:r>
              <a:rPr lang="en-US" sz="1400" dirty="0" err="1" smtClean="0"/>
              <a:t>RecipeClass</a:t>
            </a:r>
            <a:r>
              <a:rPr lang="en-US" sz="1400" dirty="0" smtClean="0"/>
              <a:t>));</a:t>
            </a:r>
          </a:p>
          <a:p>
            <a:pPr marL="0" indent="0">
              <a:buNone/>
            </a:pPr>
            <a:r>
              <a:rPr lang="en-US" sz="1400" dirty="0" smtClean="0"/>
              <a:t>                           return </a:t>
            </a:r>
            <a:r>
              <a:rPr lang="en-US" sz="1400" dirty="0" err="1" smtClean="0"/>
              <a:t>reader.EndOfStream</a:t>
            </a:r>
            <a:r>
              <a:rPr lang="en-US" sz="1400" dirty="0" smtClean="0"/>
              <a:t> ? new </a:t>
            </a:r>
            <a:r>
              <a:rPr lang="en-US" sz="1400" dirty="0" err="1" smtClean="0"/>
              <a:t>RecipeClass</a:t>
            </a:r>
            <a:r>
              <a:rPr lang="en-US" sz="1400" dirty="0" smtClean="0"/>
              <a:t>() : (</a:t>
            </a:r>
            <a:r>
              <a:rPr lang="en-US" sz="1400" dirty="0" err="1" smtClean="0"/>
              <a:t>RecipeClass</a:t>
            </a:r>
            <a:r>
              <a:rPr lang="en-US" sz="1400" dirty="0" smtClean="0"/>
              <a:t>)</a:t>
            </a:r>
            <a:r>
              <a:rPr lang="en-US" sz="1400" dirty="0" err="1" smtClean="0"/>
              <a:t>serializer.Deserialize</a:t>
            </a:r>
            <a:r>
              <a:rPr lang="en-US" sz="1400" dirty="0" smtClean="0"/>
              <a:t>(reader);</a:t>
            </a:r>
          </a:p>
          <a:p>
            <a:pPr marL="0" indent="0">
              <a:buNone/>
            </a:pPr>
            <a:r>
              <a:rPr lang="en-US" sz="1400" dirty="0" smtClean="0"/>
              <a:t>                     } //end using</a:t>
            </a:r>
          </a:p>
          <a:p>
            <a:pPr marL="0" indent="0">
              <a:buNone/>
            </a:pPr>
            <a:r>
              <a:rPr lang="en-US" sz="1400" dirty="0" smtClean="0"/>
              <a:t>                 } //end using</a:t>
            </a:r>
          </a:p>
          <a:p>
            <a:pPr marL="0" indent="0">
              <a:buNone/>
            </a:pPr>
            <a:r>
              <a:rPr lang="en-US" sz="1400" dirty="0" smtClean="0"/>
              <a:t>            } //end if</a:t>
            </a:r>
          </a:p>
          <a:p>
            <a:pPr marL="0" indent="0">
              <a:buNone/>
            </a:pPr>
            <a:r>
              <a:rPr lang="en-US" sz="1400" dirty="0" smtClean="0"/>
              <a:t>    }  //end using</a:t>
            </a:r>
          </a:p>
        </p:txBody>
      </p:sp>
    </p:spTree>
    <p:extLst>
      <p:ext uri="{BB962C8B-B14F-4D97-AF65-F5344CB8AC3E}">
        <p14:creationId xmlns:p14="http://schemas.microsoft.com/office/powerpoint/2010/main" val="1910692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545</Words>
  <Application>Microsoft Office PowerPoint</Application>
  <PresentationFormat>On-screen Show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Pocket Brewer</vt:lpstr>
      <vt:lpstr>What’s This Presentation</vt:lpstr>
      <vt:lpstr>What’s the app do?</vt:lpstr>
      <vt:lpstr>How Project Went Started</vt:lpstr>
      <vt:lpstr>Navigation</vt:lpstr>
      <vt:lpstr>Query String Code</vt:lpstr>
      <vt:lpstr>View Models &amp; Item Templates</vt:lpstr>
      <vt:lpstr>Data Storage</vt:lpstr>
      <vt:lpstr>Isolated Storage &amp; Serialization Code</vt:lpstr>
      <vt:lpstr>More Better SQL Available</vt:lpstr>
      <vt:lpstr>Supporting Website</vt:lpstr>
      <vt:lpstr>BeerXML &amp; Shared Recipes</vt:lpstr>
      <vt:lpstr>Using Web Browser</vt:lpstr>
      <vt:lpstr>Marketplace Submission</vt:lpstr>
      <vt:lpstr>Free Competition vs Paid App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Pocket Brewer</dc:title>
  <dc:creator>Jerry W. Odom</dc:creator>
  <cp:lastModifiedBy>Jerry W. Odom</cp:lastModifiedBy>
  <cp:revision>84</cp:revision>
  <dcterms:created xsi:type="dcterms:W3CDTF">2011-11-07T17:36:25Z</dcterms:created>
  <dcterms:modified xsi:type="dcterms:W3CDTF">2011-11-09T16:38:23Z</dcterms:modified>
</cp:coreProperties>
</file>